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8/29/16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8/29/16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Investigative Journalism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1: Journalists Develop Their Own Powers of Observation to Capture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87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Journalism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Journalists are among the most-read writers in the world.</a:t>
            </a:r>
          </a:p>
          <a:p>
            <a:r>
              <a:rPr lang="en-US" dirty="0" smtClean="0"/>
              <a:t>People in almost every country get their news from papers, blogs, newscasts, and websites, and every word of that is written by journalists.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143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Writer’s Notebook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notebook for a journalist is like a wheel is for a potter. </a:t>
            </a:r>
          </a:p>
          <a:p>
            <a:pPr lvl="1"/>
            <a:r>
              <a:rPr lang="en-US" dirty="0" smtClean="0"/>
              <a:t>It’s what you use to get your work done.</a:t>
            </a:r>
          </a:p>
          <a:p>
            <a:pPr lvl="1"/>
            <a:r>
              <a:rPr lang="en-US" dirty="0" smtClean="0"/>
              <a:t>It’s where you’ll jot notes of what you see, of ideas for newscasts, of the questions you have when you begin to investigate.</a:t>
            </a:r>
          </a:p>
          <a:p>
            <a:pPr lvl="1"/>
            <a:r>
              <a:rPr lang="en-US" dirty="0" smtClean="0"/>
              <a:t>It’s where you’ll record interviews, sketch scenes, and fast-draft newscasts.</a:t>
            </a:r>
          </a:p>
          <a:p>
            <a:r>
              <a:rPr lang="en-US" dirty="0" smtClean="0"/>
              <a:t>Keep it with you so you’ll be ready at any time to capture what you notice.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986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5 </a:t>
            </a:r>
            <a:r>
              <a:rPr lang="en-US" dirty="0" err="1" smtClean="0"/>
              <a:t>Ws</a:t>
            </a:r>
            <a:r>
              <a:rPr lang="en-US" dirty="0" smtClean="0"/>
              <a:t> of Journalism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Who?</a:t>
            </a:r>
          </a:p>
          <a:p>
            <a:r>
              <a:rPr lang="en-US" dirty="0" smtClean="0"/>
              <a:t>What? </a:t>
            </a:r>
          </a:p>
          <a:p>
            <a:r>
              <a:rPr lang="en-US" dirty="0" smtClean="0"/>
              <a:t>When?</a:t>
            </a:r>
          </a:p>
          <a:p>
            <a:r>
              <a:rPr lang="en-US" dirty="0" smtClean="0"/>
              <a:t>Where?</a:t>
            </a:r>
          </a:p>
          <a:p>
            <a:r>
              <a:rPr lang="en-US" dirty="0" smtClean="0"/>
              <a:t>Why?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76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W W W 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Even a small life event can spark an idea for a news story.</a:t>
            </a:r>
          </a:p>
          <a:p>
            <a:r>
              <a:rPr lang="en-US" dirty="0" smtClean="0">
                <a:latin typeface="HelloDNealie"/>
                <a:cs typeface="HelloDNealie"/>
              </a:rPr>
              <a:t>Last evening, a Peoria teenager hopped off his bicycle near the Sheridan Village </a:t>
            </a:r>
            <a:r>
              <a:rPr lang="en-US" dirty="0" err="1" smtClean="0">
                <a:latin typeface="HelloDNealie"/>
                <a:cs typeface="HelloDNealie"/>
              </a:rPr>
              <a:t>Hy-vee</a:t>
            </a:r>
            <a:r>
              <a:rPr lang="en-US" dirty="0" smtClean="0">
                <a:latin typeface="HelloDNealie"/>
                <a:cs typeface="HelloDNealie"/>
              </a:rPr>
              <a:t>. He darted, on foot, into an empty parking space nearby.</a:t>
            </a:r>
          </a:p>
          <a:p>
            <a:r>
              <a:rPr lang="en-US" dirty="0" smtClean="0">
                <a:cs typeface="HelloDNealie"/>
              </a:rPr>
              <a:t>It is important to tell the story in as concise a manner as possible, frontloading all the important information. This intrigues and teaches the reader.</a:t>
            </a:r>
            <a:endParaRPr lang="en-US" dirty="0">
              <a:cs typeface="HelloDNealie"/>
            </a:endParaRPr>
          </a:p>
        </p:txBody>
      </p:sp>
    </p:spTree>
    <p:extLst>
      <p:ext uri="{BB962C8B-B14F-4D97-AF65-F5344CB8AC3E}">
        <p14:creationId xmlns:p14="http://schemas.microsoft.com/office/powerpoint/2010/main" val="3734686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the Point Already!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Tell your readers what they need to know and then end the story.</a:t>
            </a:r>
          </a:p>
          <a:p>
            <a:r>
              <a:rPr lang="en-US" dirty="0" smtClean="0"/>
              <a:t>Respect their time by not writing extra words.</a:t>
            </a:r>
          </a:p>
          <a:p>
            <a:pPr lvl="1"/>
            <a:r>
              <a:rPr lang="en-US" dirty="0" smtClean="0">
                <a:latin typeface="HelloDoodlePrint"/>
                <a:cs typeface="HelloDoodlePrint"/>
              </a:rPr>
              <a:t>Dunlap Middle School Principal, Mr. Chatterton, entered the room during 2</a:t>
            </a:r>
            <a:r>
              <a:rPr lang="en-US" baseline="30000" dirty="0" smtClean="0">
                <a:latin typeface="HelloDoodlePrint"/>
                <a:cs typeface="HelloDoodlePrint"/>
              </a:rPr>
              <a:t>nd</a:t>
            </a:r>
            <a:r>
              <a:rPr lang="en-US" dirty="0" smtClean="0">
                <a:latin typeface="HelloDoodlePrint"/>
                <a:cs typeface="HelloDoodlePrint"/>
              </a:rPr>
              <a:t> hour with an alarming message, “All books containing romance have now been banned from our classrooms.”</a:t>
            </a:r>
          </a:p>
          <a:p>
            <a:r>
              <a:rPr lang="en-US" dirty="0" smtClean="0">
                <a:cs typeface="HelloDoodlePrint"/>
              </a:rPr>
              <a:t>Answer your 5W’s quickly– in the very first sentence or, at least, the very first paragraph.</a:t>
            </a:r>
          </a:p>
        </p:txBody>
      </p:sp>
    </p:spTree>
    <p:extLst>
      <p:ext uri="{BB962C8B-B14F-4D97-AF65-F5344CB8AC3E}">
        <p14:creationId xmlns:p14="http://schemas.microsoft.com/office/powerpoint/2010/main" val="825046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to the Point Already!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cs typeface="HelloDoodlePrint"/>
              </a:rPr>
              <a:t>Readers of newscasts are not looking to get lost in a story.</a:t>
            </a:r>
          </a:p>
          <a:p>
            <a:r>
              <a:rPr lang="en-US" dirty="0" smtClean="0"/>
              <a:t>Reread your first draft and look for how far into your story you get before you answer those five questions.</a:t>
            </a:r>
          </a:p>
          <a:p>
            <a:r>
              <a:rPr lang="en-US" dirty="0" smtClean="0"/>
              <a:t>Work with the person sitting next to you to revise your writing so that you get straight to the point, just like journalists do.</a:t>
            </a:r>
          </a:p>
          <a:p>
            <a:r>
              <a:rPr lang="en-US" dirty="0" smtClean="0"/>
              <a:t>Remember, as a journalist, your job is to write accurately and to explain clearly.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02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Write a News Story, Journalists…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  <a:p>
            <a:r>
              <a:rPr lang="en-US" b="1" dirty="0" smtClean="0"/>
              <a:t>Observe</a:t>
            </a:r>
            <a:r>
              <a:rPr lang="en-US" dirty="0" smtClean="0"/>
              <a:t>- not just the event, but the context, including listening for quotes.</a:t>
            </a:r>
          </a:p>
          <a:p>
            <a:r>
              <a:rPr lang="en-US" b="1" dirty="0" smtClean="0"/>
              <a:t>Capture the 5W’s</a:t>
            </a:r>
            <a:r>
              <a:rPr lang="en-US" dirty="0" smtClean="0"/>
              <a:t>- who, what, when, where, why, (and how).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674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Come back with a new newscast in your writer’s notebook. It should be at least one page.</a:t>
            </a:r>
          </a:p>
          <a:p>
            <a:pPr lvl="1"/>
            <a:r>
              <a:rPr lang="en-US" dirty="0" smtClean="0"/>
              <a:t>You could rewrite the one from class today, but start fresh and approach it from a new angle.</a:t>
            </a:r>
          </a:p>
          <a:p>
            <a:pPr lvl="1"/>
            <a:r>
              <a:rPr lang="en-US" dirty="0" smtClean="0"/>
              <a:t>Or you can find another story.  Look for dramas that no one notices.</a:t>
            </a:r>
          </a:p>
          <a:p>
            <a:pPr lvl="2"/>
            <a:r>
              <a:rPr lang="en-US" dirty="0" smtClean="0"/>
              <a:t>Is the bus late?</a:t>
            </a:r>
          </a:p>
          <a:p>
            <a:pPr lvl="2"/>
            <a:r>
              <a:rPr lang="en-US" dirty="0" smtClean="0"/>
              <a:t>Is the soccer coach sick?</a:t>
            </a:r>
          </a:p>
          <a:p>
            <a:pPr lvl="2"/>
            <a:r>
              <a:rPr lang="en-US" dirty="0" smtClean="0"/>
              <a:t>Is the grocery store closing early?</a:t>
            </a:r>
          </a:p>
          <a:p>
            <a:pPr lvl="2"/>
            <a:r>
              <a:rPr lang="en-US" dirty="0" smtClean="0"/>
              <a:t>Is something newsworthy happening in your neighborhood?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021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275</TotalTime>
  <Words>524</Words>
  <Application>Microsoft Macintosh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Investigative Journalism</vt:lpstr>
      <vt:lpstr>Journalism </vt:lpstr>
      <vt:lpstr>Writer’s Notebook </vt:lpstr>
      <vt:lpstr>The 5 Ws of Journalism</vt:lpstr>
      <vt:lpstr>W W W W W</vt:lpstr>
      <vt:lpstr>Get to the Point Already!</vt:lpstr>
      <vt:lpstr>Get to the Point Already!</vt:lpstr>
      <vt:lpstr>To Write a News Story, Journalists…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Investigative Journalism</dc:title>
  <dc:creator>Michael Carson</dc:creator>
  <cp:lastModifiedBy>Michael Carson</cp:lastModifiedBy>
  <cp:revision>12</cp:revision>
  <dcterms:created xsi:type="dcterms:W3CDTF">2016-08-22T17:55:09Z</dcterms:created>
  <dcterms:modified xsi:type="dcterms:W3CDTF">2016-08-29T13:53:14Z</dcterms:modified>
</cp:coreProperties>
</file>